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F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27"/>
    <p:restoredTop sz="94632"/>
  </p:normalViewPr>
  <p:slideViewPr>
    <p:cSldViewPr snapToGrid="0" snapToObjects="1">
      <p:cViewPr>
        <p:scale>
          <a:sx n="102" d="100"/>
          <a:sy n="102" d="100"/>
        </p:scale>
        <p:origin x="144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9CBD4-7B6E-7F44-B18A-F67DD788F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E1527-0AD7-BF4A-B345-28CEAB987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3FB09-9862-224D-93D6-BF7BBCEB4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DC58C-EC0E-7444-B079-364DBE1E7113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B107A-859A-954D-9818-E02223C4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752BB-B678-B74F-8EA3-E694A85E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02864-DEAC-E840-BECA-2B10255E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71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5C26-ABA3-8946-8F1D-8DE3CC86F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B69A1-6447-2142-9849-A3F08B952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E128F-893D-634E-AB32-43612FD5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DC58C-EC0E-7444-B079-364DBE1E7113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AA1CE-45CE-BA41-8097-00F1F9A1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ACCCC-6DE0-D346-B5AF-C1585E0A7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02864-DEAC-E840-BECA-2B10255E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7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9EB94B-EC8F-B043-9788-10B252CC8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A88681-4758-4348-9063-B99ECAB3C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CAF86-3333-384D-8D2B-EFE3AF84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DC58C-EC0E-7444-B079-364DBE1E7113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77FA1-26AD-8A41-8F93-0311D4C1F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CC86A-A33E-CB45-BBF2-28D3301F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02864-DEAC-E840-BECA-2B10255E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81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6BC2-6314-DE44-842B-4A0FC67B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A78BA-1016-5E44-8EA5-38D942189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B22A8-190A-BF4E-A994-442D48980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DC58C-EC0E-7444-B079-364DBE1E7113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1AA39-0F91-694C-8719-3274B2D09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8405F-3DD7-E54A-98C1-2F322EA0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02864-DEAC-E840-BECA-2B10255E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78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42150-D295-9148-94B1-C1A2E882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58D80-4F36-C14F-A551-DABB80E6B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21247-AF7E-E64F-BC60-D275FDEF2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DC58C-EC0E-7444-B079-364DBE1E7113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B43D9-D5EF-664B-BC63-61E2D291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06B1-0590-0846-A9F3-029B698C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02864-DEAC-E840-BECA-2B10255E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02F9C-E6AF-4F41-8FC4-C6241616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97C12-60DE-B943-B8BF-81AD3DD27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B64B7-ABF1-5847-B7D3-DF0EC8B3B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F5438-D58C-8749-8EA9-7D13A4609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DC58C-EC0E-7444-B079-364DBE1E7113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7AED7-345F-844E-86CF-30C7AE38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32FB5-9832-6D45-9B77-2CECF6AE9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02864-DEAC-E840-BECA-2B10255E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5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51C2D-6484-624A-BB97-52690D81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18C95-FF80-1F48-A5C1-C5D792D23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27268-D6BE-7A4A-B75E-949DC4B6E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DF1D0-964A-3A43-93B9-6233FC1DCE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51EF0-07B7-DD49-A856-4714B5B67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8725DB-9411-6E45-8506-C3AD9EE22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DC58C-EC0E-7444-B079-364DBE1E7113}" type="datetimeFigureOut">
              <a:rPr lang="en-US" smtClean="0"/>
              <a:t>5/19/21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88F3A9-C1B0-0144-A2D2-0405FD34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37A783-053D-1946-A7B1-95DD888B2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02864-DEAC-E840-BECA-2B10255E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44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597B7-4C1F-2F48-BC10-FB699E89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31A28-900F-4C49-9668-F3C47AD0B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DC58C-EC0E-7444-B079-364DBE1E7113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1A1AD-65A3-8E48-A150-D598EC03D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C59E3-9390-124B-9C09-298F6769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02864-DEAC-E840-BECA-2B10255E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2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2DD17-C33E-4644-BB54-6FF19AFEE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DC58C-EC0E-7444-B079-364DBE1E7113}" type="datetimeFigureOut">
              <a:rPr lang="en-US" smtClean="0"/>
              <a:t>5/19/21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92F34-3950-4846-A70D-CF4C08B42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E6A63-5476-FC48-8D7F-DE4A82A84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02864-DEAC-E840-BECA-2B10255E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46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ED62E-AFA6-154C-AC20-DB56F273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586EE-D620-EF4D-B326-BCB4F44CB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6B84C-F233-3D4C-B955-539328D85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9332F-3C24-E84C-BCCB-543A75C25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DC58C-EC0E-7444-B079-364DBE1E7113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A6129-AAF7-834A-B6C8-A89AA3119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CE97A-3087-604B-8E08-956E8CEE7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02864-DEAC-E840-BECA-2B10255E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74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19AD-A1DB-7148-9CE7-22435658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7A9875-DE5C-894F-8373-768CF3373D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1E985-F5D9-C14B-BF71-1AE10AA98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90724-698F-FC4C-82AC-991393DC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DC58C-EC0E-7444-B079-364DBE1E7113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D52D7-7704-A449-B457-B38C5D42C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17FDE-FBFA-F142-8E6B-CB863A60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02864-DEAC-E840-BECA-2B10255E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6A020F-D95B-684D-92E4-013E32517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6FF20-A2C4-164A-8415-4B8271023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74C5D-AF64-0046-934B-647E7DC85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DC58C-EC0E-7444-B079-364DBE1E7113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FC605-5C74-9947-B69F-0F8A1B85B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D6657-86AC-044E-B5DC-9E7919B1A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02864-DEAC-E840-BECA-2B10255E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30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5A747-83FC-3B4B-893E-680137714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Grain-orientation mapping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A3B6D-25C9-FD43-9099-C0323D0E88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Kaci </a:t>
            </a:r>
            <a:r>
              <a:rPr lang="en-US" dirty="0" err="1"/>
              <a:t>Kus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22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EF309-4740-B347-94A2-B7AF945CE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Prep: Image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83A10-1D34-2848-A638-51442FC22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Open </a:t>
            </a:r>
            <a:r>
              <a:rPr lang="en-US" dirty="0" err="1"/>
              <a:t>data_processing.ipynb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16F2A-D29D-C546-93FD-6F1BE9A72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534" y="2313688"/>
            <a:ext cx="8043333" cy="4398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2E853F-E720-7543-82C4-01FD789FE000}"/>
              </a:ext>
            </a:extLst>
          </p:cNvPr>
          <p:cNvSpPr txBox="1"/>
          <p:nvPr/>
        </p:nvSpPr>
        <p:spPr>
          <a:xfrm>
            <a:off x="153314" y="4512923"/>
            <a:ext cx="3521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Load in original large-scale image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5AE0F-5109-9647-B788-2BE728E559A3}"/>
              </a:ext>
            </a:extLst>
          </p:cNvPr>
          <p:cNvSpPr txBox="1"/>
          <p:nvPr/>
        </p:nvSpPr>
        <p:spPr>
          <a:xfrm>
            <a:off x="7416043" y="5854003"/>
            <a:ext cx="2977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sym typeface="Wingdings" pitchFamily="2" charset="2"/>
              </a:rPr>
              <a:t> </a:t>
            </a:r>
            <a:r>
              <a:rPr lang="en-US" sz="1200" dirty="0">
                <a:solidFill>
                  <a:srgbClr val="FF0000"/>
                </a:solidFill>
              </a:rPr>
              <a:t>Change the path to the image if necessary</a:t>
            </a:r>
          </a:p>
          <a:p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04D32-67CC-424D-8119-A65386835EDE}"/>
              </a:ext>
            </a:extLst>
          </p:cNvPr>
          <p:cNvSpPr txBox="1"/>
          <p:nvPr/>
        </p:nvSpPr>
        <p:spPr>
          <a:xfrm>
            <a:off x="7197843" y="6396335"/>
            <a:ext cx="3413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sym typeface="Wingdings" pitchFamily="2" charset="2"/>
              </a:rPr>
              <a:t> </a:t>
            </a:r>
            <a:r>
              <a:rPr lang="en-US" sz="1200" dirty="0">
                <a:solidFill>
                  <a:srgbClr val="FF0000"/>
                </a:solidFill>
              </a:rPr>
              <a:t>Change the path/name of the .</a:t>
            </a:r>
            <a:r>
              <a:rPr lang="en-US" sz="1200" dirty="0" err="1">
                <a:solidFill>
                  <a:srgbClr val="FF0000"/>
                </a:solidFill>
              </a:rPr>
              <a:t>npy</a:t>
            </a:r>
            <a:r>
              <a:rPr lang="en-US" sz="1200" dirty="0">
                <a:solidFill>
                  <a:srgbClr val="FF0000"/>
                </a:solidFill>
              </a:rPr>
              <a:t> file it saves as</a:t>
            </a:r>
          </a:p>
          <a:p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EC6473-E373-104F-9D61-9F008AB3C52A}"/>
              </a:ext>
            </a:extLst>
          </p:cNvPr>
          <p:cNvSpPr/>
          <p:nvPr/>
        </p:nvSpPr>
        <p:spPr>
          <a:xfrm>
            <a:off x="4046220" y="3657600"/>
            <a:ext cx="1268730" cy="2400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4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20CB-D6E0-C948-B7E7-13DE631E1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3278E5-AFE9-EE4F-8998-B5173FD36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850" y="2267744"/>
            <a:ext cx="8750300" cy="346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64C190-19D4-664D-842C-E764A9DDF088}"/>
              </a:ext>
            </a:extLst>
          </p:cNvPr>
          <p:cNvSpPr txBox="1"/>
          <p:nvPr/>
        </p:nvSpPr>
        <p:spPr>
          <a:xfrm>
            <a:off x="948690" y="1506022"/>
            <a:ext cx="447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npy</a:t>
            </a:r>
            <a:r>
              <a:rPr lang="en-US" dirty="0"/>
              <a:t> array should be in 3 channel RGB format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7D68C-7533-CC4C-AB73-B9EFD9D554A9}"/>
              </a:ext>
            </a:extLst>
          </p:cNvPr>
          <p:cNvSpPr txBox="1"/>
          <p:nvPr/>
        </p:nvSpPr>
        <p:spPr>
          <a:xfrm>
            <a:off x="3577451" y="5308127"/>
            <a:ext cx="5014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</a:t>
            </a:r>
            <a:r>
              <a:rPr lang="en-US" dirty="0">
                <a:solidFill>
                  <a:srgbClr val="FF0000"/>
                </a:solidFill>
              </a:rPr>
              <a:t>Check that the print statement shows 3 channels</a:t>
            </a:r>
          </a:p>
          <a:p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0C060B5-A83D-8D4C-A8D5-C49ECCE2FF10}"/>
              </a:ext>
            </a:extLst>
          </p:cNvPr>
          <p:cNvSpPr/>
          <p:nvPr/>
        </p:nvSpPr>
        <p:spPr>
          <a:xfrm>
            <a:off x="3242959" y="5308127"/>
            <a:ext cx="334492" cy="449576"/>
          </a:xfrm>
          <a:custGeom>
            <a:avLst/>
            <a:gdLst>
              <a:gd name="connsiteX0" fmla="*/ 128752 w 334492"/>
              <a:gd name="connsiteY0" fmla="*/ 3806 h 449576"/>
              <a:gd name="connsiteX1" fmla="*/ 25882 w 334492"/>
              <a:gd name="connsiteY1" fmla="*/ 118106 h 449576"/>
              <a:gd name="connsiteX2" fmla="*/ 3022 w 334492"/>
              <a:gd name="connsiteY2" fmla="*/ 186686 h 449576"/>
              <a:gd name="connsiteX3" fmla="*/ 37312 w 334492"/>
              <a:gd name="connsiteY3" fmla="*/ 415286 h 449576"/>
              <a:gd name="connsiteX4" fmla="*/ 71602 w 334492"/>
              <a:gd name="connsiteY4" fmla="*/ 438146 h 449576"/>
              <a:gd name="connsiteX5" fmla="*/ 105892 w 334492"/>
              <a:gd name="connsiteY5" fmla="*/ 449576 h 449576"/>
              <a:gd name="connsiteX6" fmla="*/ 265912 w 334492"/>
              <a:gd name="connsiteY6" fmla="*/ 438146 h 449576"/>
              <a:gd name="connsiteX7" fmla="*/ 323062 w 334492"/>
              <a:gd name="connsiteY7" fmla="*/ 335276 h 449576"/>
              <a:gd name="connsiteX8" fmla="*/ 334492 w 334492"/>
              <a:gd name="connsiteY8" fmla="*/ 300986 h 449576"/>
              <a:gd name="connsiteX9" fmla="*/ 323062 w 334492"/>
              <a:gd name="connsiteY9" fmla="*/ 95246 h 449576"/>
              <a:gd name="connsiteX10" fmla="*/ 311632 w 334492"/>
              <a:gd name="connsiteY10" fmla="*/ 60956 h 449576"/>
              <a:gd name="connsiteX11" fmla="*/ 243052 w 334492"/>
              <a:gd name="connsiteY11" fmla="*/ 26666 h 449576"/>
              <a:gd name="connsiteX12" fmla="*/ 128752 w 334492"/>
              <a:gd name="connsiteY12" fmla="*/ 3806 h 4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4492" h="449576">
                <a:moveTo>
                  <a:pt x="128752" y="3806"/>
                </a:moveTo>
                <a:cubicBezTo>
                  <a:pt x="92557" y="19046"/>
                  <a:pt x="43395" y="78702"/>
                  <a:pt x="25882" y="118106"/>
                </a:cubicBezTo>
                <a:cubicBezTo>
                  <a:pt x="16095" y="140126"/>
                  <a:pt x="3022" y="186686"/>
                  <a:pt x="3022" y="186686"/>
                </a:cubicBezTo>
                <a:cubicBezTo>
                  <a:pt x="6573" y="247046"/>
                  <a:pt x="-19699" y="358275"/>
                  <a:pt x="37312" y="415286"/>
                </a:cubicBezTo>
                <a:cubicBezTo>
                  <a:pt x="47026" y="425000"/>
                  <a:pt x="59315" y="432003"/>
                  <a:pt x="71602" y="438146"/>
                </a:cubicBezTo>
                <a:cubicBezTo>
                  <a:pt x="82378" y="443534"/>
                  <a:pt x="94462" y="445766"/>
                  <a:pt x="105892" y="449576"/>
                </a:cubicBezTo>
                <a:cubicBezTo>
                  <a:pt x="159232" y="445766"/>
                  <a:pt x="213858" y="450394"/>
                  <a:pt x="265912" y="438146"/>
                </a:cubicBezTo>
                <a:cubicBezTo>
                  <a:pt x="303043" y="429409"/>
                  <a:pt x="316254" y="355699"/>
                  <a:pt x="323062" y="335276"/>
                </a:cubicBezTo>
                <a:lnTo>
                  <a:pt x="334492" y="300986"/>
                </a:lnTo>
                <a:cubicBezTo>
                  <a:pt x="330682" y="232406"/>
                  <a:pt x="329574" y="163622"/>
                  <a:pt x="323062" y="95246"/>
                </a:cubicBezTo>
                <a:cubicBezTo>
                  <a:pt x="321920" y="83252"/>
                  <a:pt x="319158" y="70364"/>
                  <a:pt x="311632" y="60956"/>
                </a:cubicBezTo>
                <a:cubicBezTo>
                  <a:pt x="301037" y="47712"/>
                  <a:pt x="260800" y="28145"/>
                  <a:pt x="243052" y="26666"/>
                </a:cubicBezTo>
                <a:cubicBezTo>
                  <a:pt x="208880" y="23818"/>
                  <a:pt x="164947" y="-11434"/>
                  <a:pt x="128752" y="3806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5033-08D2-8A44-B00F-B8DB1211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Sub-sample image into smaller sub-images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1DEB00-CCB3-AE44-853E-DB283108E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2341" y="2479040"/>
            <a:ext cx="6911459" cy="3662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BEB6B8-EB98-FE4E-846C-3BBAA3CAE9AC}"/>
              </a:ext>
            </a:extLst>
          </p:cNvPr>
          <p:cNvSpPr txBox="1"/>
          <p:nvPr/>
        </p:nvSpPr>
        <p:spPr>
          <a:xfrm>
            <a:off x="426721" y="2275840"/>
            <a:ext cx="37134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New_img</a:t>
            </a:r>
            <a:r>
              <a:rPr lang="en-US" dirty="0"/>
              <a:t> = 2-D </a:t>
            </a:r>
            <a:r>
              <a:rPr lang="en-US" dirty="0" err="1"/>
              <a:t>numpy</a:t>
            </a:r>
            <a:r>
              <a:rPr lang="en-US" dirty="0"/>
              <a:t> array, greyscale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Height = height in pixels of sub-image to be sampled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Width = width in pixels of sub-image to be sampled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 = increment to shift from one image to the next. If </a:t>
            </a:r>
            <a:r>
              <a:rPr lang="en-US" dirty="0" err="1"/>
              <a:t>inc</a:t>
            </a:r>
            <a:r>
              <a:rPr lang="en-US" dirty="0"/>
              <a:t> == height == width, then there is no overlap in sub-images.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sub-images to a pickle</a:t>
            </a:r>
          </a:p>
        </p:txBody>
      </p:sp>
    </p:spTree>
    <p:extLst>
      <p:ext uri="{BB962C8B-B14F-4D97-AF65-F5344CB8AC3E}">
        <p14:creationId xmlns:p14="http://schemas.microsoft.com/office/powerpoint/2010/main" val="2169200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0DF6-16E6-E04B-A749-AB9B9377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steps: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97AD85-EEBE-A947-A1CC-FC6553D3B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300" y="1690688"/>
            <a:ext cx="8051800" cy="257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FF2093-AEDD-6442-98FB-C82D49B9FD7C}"/>
              </a:ext>
            </a:extLst>
          </p:cNvPr>
          <p:cNvSpPr txBox="1"/>
          <p:nvPr/>
        </p:nvSpPr>
        <p:spPr>
          <a:xfrm>
            <a:off x="1092200" y="4495800"/>
            <a:ext cx="8623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N_slice</a:t>
            </a:r>
            <a:r>
              <a:rPr lang="en-US" dirty="0"/>
              <a:t> begins at 0 for the top left most sub-image, and slices move left to right, top to bottom.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Make sure to set to 0 for your first session.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that ‘</a:t>
            </a:r>
            <a:r>
              <a:rPr lang="en-US" dirty="0" err="1"/>
              <a:t>img_slices.pkl</a:t>
            </a:r>
            <a:r>
              <a:rPr lang="en-US" dirty="0"/>
              <a:t>’ is the pickle containing the </a:t>
            </a:r>
            <a:r>
              <a:rPr lang="en-US" dirty="0" err="1"/>
              <a:t>dataframes</a:t>
            </a:r>
            <a:r>
              <a:rPr lang="en-US" dirty="0"/>
              <a:t> with the image slices stored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should be kept in the same folder as </a:t>
            </a:r>
            <a:r>
              <a:rPr lang="en-US" dirty="0" err="1"/>
              <a:t>orientations.py</a:t>
            </a:r>
            <a:r>
              <a:rPr lang="en-US" dirty="0"/>
              <a:t> and </a:t>
            </a:r>
            <a:r>
              <a:rPr lang="en-US" dirty="0" err="1"/>
              <a:t>config.py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48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39463-22D2-9D4E-94BA-E8D57E95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run the program: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F5A4ED-6493-9049-A8F6-416865E36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711" y="1449368"/>
            <a:ext cx="7655978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E11423-B840-8146-BEB6-0A87AB7191E4}"/>
              </a:ext>
            </a:extLst>
          </p:cNvPr>
          <p:cNvSpPr txBox="1"/>
          <p:nvPr/>
        </p:nvSpPr>
        <p:spPr>
          <a:xfrm>
            <a:off x="5842000" y="4284643"/>
            <a:ext cx="356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Shows the image slice you are on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03D00D-4B4B-404A-81AD-E7B151AE4752}"/>
              </a:ext>
            </a:extLst>
          </p:cNvPr>
          <p:cNvSpPr txBox="1"/>
          <p:nvPr/>
        </p:nvSpPr>
        <p:spPr>
          <a:xfrm>
            <a:off x="6646899" y="4032509"/>
            <a:ext cx="276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to go to next image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D94E59-793A-0D49-9740-45176DCFC630}"/>
              </a:ext>
            </a:extLst>
          </p:cNvPr>
          <p:cNvSpPr txBox="1"/>
          <p:nvPr/>
        </p:nvSpPr>
        <p:spPr>
          <a:xfrm>
            <a:off x="7073900" y="3116104"/>
            <a:ext cx="222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Save your progress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657582-0A62-A54D-971D-8DF5BD5084C2}"/>
              </a:ext>
            </a:extLst>
          </p:cNvPr>
          <p:cNvSpPr txBox="1"/>
          <p:nvPr/>
        </p:nvSpPr>
        <p:spPr>
          <a:xfrm>
            <a:off x="2413000" y="5800706"/>
            <a:ext cx="7618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re-do an image slice, as in you have already done slice 6, but then you</a:t>
            </a:r>
          </a:p>
          <a:p>
            <a:r>
              <a:rPr lang="en-US" dirty="0"/>
              <a:t>Start up the program at slice 6 again… I believe it should overwrite the previous</a:t>
            </a:r>
          </a:p>
          <a:p>
            <a:r>
              <a:rPr lang="en-US" dirty="0"/>
              <a:t>Data for that slice, but you should probably confirm yourself</a:t>
            </a:r>
          </a:p>
        </p:txBody>
      </p:sp>
    </p:spTree>
    <p:extLst>
      <p:ext uri="{BB962C8B-B14F-4D97-AF65-F5344CB8AC3E}">
        <p14:creationId xmlns:p14="http://schemas.microsoft.com/office/powerpoint/2010/main" val="271757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78B2-EEE6-AD4F-9874-17D5622F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C857CD-2605-534A-B97E-F9CF05ED2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7672" y="147136"/>
            <a:ext cx="6216085" cy="6216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BFA2E2-C1BA-2A44-A6B9-EB8ACFF454BD}"/>
              </a:ext>
            </a:extLst>
          </p:cNvPr>
          <p:cNvSpPr txBox="1"/>
          <p:nvPr/>
        </p:nvSpPr>
        <p:spPr>
          <a:xfrm>
            <a:off x="1077238" y="2642992"/>
            <a:ext cx="3830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yellow dot will appear for each click, </a:t>
            </a:r>
          </a:p>
          <a:p>
            <a:r>
              <a:rPr lang="en-US" dirty="0"/>
              <a:t>And every pair of clicks is lined in red.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3790E-09BE-C043-827C-2D25903C277A}"/>
              </a:ext>
            </a:extLst>
          </p:cNvPr>
          <p:cNvSpPr txBox="1"/>
          <p:nvPr/>
        </p:nvSpPr>
        <p:spPr>
          <a:xfrm>
            <a:off x="5791092" y="3070512"/>
            <a:ext cx="236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Center of sub-image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61F15-C905-F343-94E4-0AE036903249}"/>
              </a:ext>
            </a:extLst>
          </p:cNvPr>
          <p:cNvSpPr txBox="1"/>
          <p:nvPr/>
        </p:nvSpPr>
        <p:spPr>
          <a:xfrm>
            <a:off x="400832" y="4255201"/>
            <a:ext cx="4334006" cy="646331"/>
          </a:xfrm>
          <a:prstGeom prst="rect">
            <a:avLst/>
          </a:prstGeom>
          <a:noFill/>
          <a:ln>
            <a:solidFill>
              <a:srgbClr val="0BFDF7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Evenly spaced grid, specified in </a:t>
            </a:r>
            <a:r>
              <a:rPr lang="en-US" dirty="0" err="1"/>
              <a:t>config.py</a:t>
            </a:r>
            <a:r>
              <a:rPr lang="en-US" dirty="0"/>
              <a:t> as </a:t>
            </a:r>
            <a:r>
              <a:rPr lang="en-US" dirty="0" err="1"/>
              <a:t>grid_dims</a:t>
            </a:r>
            <a:r>
              <a:rPr lang="en-US" dirty="0"/>
              <a:t>, are marked in cyan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5F920D-293B-8146-94C2-0E56965C4146}"/>
              </a:ext>
            </a:extLst>
          </p:cNvPr>
          <p:cNvCxnSpPr>
            <a:stCxn id="7" idx="3"/>
          </p:cNvCxnSpPr>
          <p:nvPr/>
        </p:nvCxnSpPr>
        <p:spPr>
          <a:xfrm flipV="1">
            <a:off x="4734838" y="4484318"/>
            <a:ext cx="889348" cy="94049"/>
          </a:xfrm>
          <a:prstGeom prst="straightConnector1">
            <a:avLst/>
          </a:prstGeom>
          <a:ln>
            <a:solidFill>
              <a:srgbClr val="0BFD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B4B259-0D5E-6344-9020-F088269A9F0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734838" y="4578367"/>
            <a:ext cx="1041748" cy="58352"/>
          </a:xfrm>
          <a:prstGeom prst="straightConnector1">
            <a:avLst/>
          </a:prstGeom>
          <a:ln>
            <a:solidFill>
              <a:srgbClr val="0BFD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788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5249-958A-2A4E-BEFF-20DBA9EA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Visually check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557737-DC0A-494E-BF34-C05A14C25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2936" y="530224"/>
            <a:ext cx="5485553" cy="6086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1892CE-899C-944B-B7C6-7CB131347BC9}"/>
              </a:ext>
            </a:extLst>
          </p:cNvPr>
          <p:cNvSpPr txBox="1"/>
          <p:nvPr/>
        </p:nvSpPr>
        <p:spPr>
          <a:xfrm>
            <a:off x="801666" y="1816274"/>
            <a:ext cx="401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the updated </a:t>
            </a:r>
            <a:r>
              <a:rPr lang="en-US" dirty="0" err="1"/>
              <a:t>dataframe</a:t>
            </a:r>
            <a:r>
              <a:rPr lang="en-US" dirty="0"/>
              <a:t> and use the</a:t>
            </a:r>
          </a:p>
          <a:p>
            <a:r>
              <a:rPr lang="en-US" dirty="0" err="1"/>
              <a:t>Plot_slice</a:t>
            </a:r>
            <a:r>
              <a:rPr lang="en-US"/>
              <a:t>()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41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52185</TotalTime>
  <Words>337</Words>
  <Application>Microsoft Macintosh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Python Grain-orientation mapping tool</vt:lpstr>
      <vt:lpstr>Data Prep: Image sampling</vt:lpstr>
      <vt:lpstr>Adjust image</vt:lpstr>
      <vt:lpstr>Sub-sample image into smaller sub-images</vt:lpstr>
      <vt:lpstr>Follow steps:</vt:lpstr>
      <vt:lpstr>When you run the program:</vt:lpstr>
      <vt:lpstr>PowerPoint Presentation</vt:lpstr>
      <vt:lpstr>Visually check data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Grain-orientation mapping tool</dc:title>
  <dc:creator>Kaci</dc:creator>
  <cp:lastModifiedBy>Kaci</cp:lastModifiedBy>
  <cp:revision>6</cp:revision>
  <dcterms:created xsi:type="dcterms:W3CDTF">2021-05-19T20:02:20Z</dcterms:created>
  <dcterms:modified xsi:type="dcterms:W3CDTF">2021-06-25T01:48:06Z</dcterms:modified>
</cp:coreProperties>
</file>